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6" d="100"/>
          <a:sy n="76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33752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9129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9633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32909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09406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14417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9340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90656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028941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00406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43338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4BDA2-9E0B-4D5F-B1FF-6F6B6C79F159}" type="datetimeFigureOut">
              <a:rPr lang="es-EC" smtClean="0"/>
              <a:t>15/10/2020</a:t>
            </a:fld>
            <a:endParaRPr lang="es-EC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778A5-B0B9-4A17-A812-794AB72DD1BA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36127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9193" r="6679"/>
          <a:stretch/>
        </p:blipFill>
        <p:spPr>
          <a:xfrm>
            <a:off x="1097280" y="530232"/>
            <a:ext cx="10636674" cy="602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6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358" y="353291"/>
            <a:ext cx="10743334" cy="609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35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9277"/>
          <a:stretch/>
        </p:blipFill>
        <p:spPr>
          <a:xfrm>
            <a:off x="523008" y="932151"/>
            <a:ext cx="11277625" cy="447112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431800" y="59563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 smtClean="0"/>
              <a:t>“Deja la suerte al cielo”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48427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354" y="374071"/>
            <a:ext cx="9812482" cy="61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32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709" y="380566"/>
            <a:ext cx="10259291" cy="577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1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304800"/>
            <a:ext cx="9906000" cy="612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78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3946" t="2478" r="71978" b="87143"/>
          <a:stretch/>
        </p:blipFill>
        <p:spPr>
          <a:xfrm>
            <a:off x="462280" y="628468"/>
            <a:ext cx="11525473" cy="515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460374"/>
            <a:ext cx="10244138" cy="597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52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8156" t="23640" r="6028" b="9220"/>
          <a:stretch/>
        </p:blipFill>
        <p:spPr>
          <a:xfrm>
            <a:off x="1180826" y="596900"/>
            <a:ext cx="4749800" cy="278707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t="9438" r="3538" b="6440"/>
          <a:stretch/>
        </p:blipFill>
        <p:spPr>
          <a:xfrm>
            <a:off x="5930626" y="611773"/>
            <a:ext cx="4394474" cy="277688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/>
          <a:srcRect l="9512" t="-86" r="12597" b="2057"/>
          <a:stretch/>
        </p:blipFill>
        <p:spPr>
          <a:xfrm>
            <a:off x="1180826" y="3383973"/>
            <a:ext cx="4749800" cy="293370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0626" y="3383973"/>
            <a:ext cx="4394474" cy="292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57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7</Words>
  <Application>Microsoft Office PowerPoint</Application>
  <PresentationFormat>Panorámica</PresentationFormat>
  <Paragraphs>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MASTER</dc:creator>
  <cp:lastModifiedBy>MASTER</cp:lastModifiedBy>
  <cp:revision>11</cp:revision>
  <dcterms:created xsi:type="dcterms:W3CDTF">2020-10-16T03:02:23Z</dcterms:created>
  <dcterms:modified xsi:type="dcterms:W3CDTF">2020-10-16T05:37:27Z</dcterms:modified>
</cp:coreProperties>
</file>

<file path=docProps/thumbnail.jpeg>
</file>